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24" r:id="rId2"/>
    <p:sldId id="327" r:id="rId3"/>
    <p:sldId id="326" r:id="rId4"/>
    <p:sldId id="325"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7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96" autoAdjust="0"/>
    <p:restoredTop sz="94660"/>
  </p:normalViewPr>
  <p:slideViewPr>
    <p:cSldViewPr snapToGrid="0">
      <p:cViewPr varScale="1">
        <p:scale>
          <a:sx n="95" d="100"/>
          <a:sy n="95" d="100"/>
        </p:scale>
        <p:origin x="18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gif>
</file>

<file path=ppt/media/image2.pn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237B-C80A-4F1C-986D-9BB84B45B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F6FF91-3A25-4075-A691-513B9C888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EB9982-E5FF-4043-BD87-4D39FF7136FB}"/>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BEC27D7-54B4-4B14-9C4E-5F753970B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B09D4-83D2-4384-89F3-FB3D1DD13B4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88095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E180-74EC-40C0-8E5A-7356CDA580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DEEAA4-7510-4BCF-ADE3-12FC7CC93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E9E3E-E237-4C2A-B0C9-70532B3A630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0646EBEC-14A4-4D4F-BF0C-C04C79C40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58927-8C41-414F-90B3-712FC0FCFBC1}"/>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613437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C24A9-FA6F-42AF-8C9A-76441D0D9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ED9047-A653-4D54-8ACA-01762680A8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82713-99C8-4884-86A4-398CA2AAAD3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F3B87F3E-5FDB-45EB-9BB6-5B75FFDDD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C14F4-792B-475A-99D7-4E80D75F871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527902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Διαφάνεια τίτλου">
    <p:spTree>
      <p:nvGrpSpPr>
        <p:cNvPr id="1" name=""/>
        <p:cNvGrpSpPr/>
        <p:nvPr/>
      </p:nvGrpSpPr>
      <p:grpSpPr>
        <a:xfrm>
          <a:off x="0" y="0"/>
          <a:ext cx="0" cy="0"/>
          <a:chOff x="0" y="0"/>
          <a:chExt cx="0" cy="0"/>
        </a:xfrm>
      </p:grpSpPr>
      <p:sp>
        <p:nvSpPr>
          <p:cNvPr id="2" name="Title 1"/>
          <p:cNvSpPr>
            <a:spLocks noGrp="1"/>
          </p:cNvSpPr>
          <p:nvPr>
            <p:ph type="title"/>
          </p:nvPr>
        </p:nvSpPr>
        <p:spPr>
          <a:xfrm>
            <a:off x="1541748" y="1268760"/>
            <a:ext cx="9073008" cy="1656184"/>
          </a:xfrm>
        </p:spPr>
        <p:txBody>
          <a:bodyPr/>
          <a:lstStyle>
            <a:lvl1pPr algn="ctr" rtl="0" eaLnBrk="1" fontAlgn="base" hangingPunct="1">
              <a:spcBef>
                <a:spcPct val="0"/>
              </a:spcBef>
              <a:spcAft>
                <a:spcPct val="0"/>
              </a:spcAft>
              <a:defRPr lang="en-US" sz="6000" b="1" dirty="0">
                <a:solidFill>
                  <a:srgbClr val="556DA9"/>
                </a:solidFill>
                <a:latin typeface="Arial" pitchFamily="34" charset="0"/>
              </a:defRPr>
            </a:lvl1pPr>
          </a:lstStyle>
          <a:p>
            <a:r>
              <a:rPr lang="el-GR" dirty="0"/>
              <a:t>Στυλ κύριου τίτλου</a:t>
            </a:r>
            <a:endParaRPr lang="en-US" dirty="0"/>
          </a:p>
        </p:txBody>
      </p:sp>
      <p:sp>
        <p:nvSpPr>
          <p:cNvPr id="5" name="Subtitle 2"/>
          <p:cNvSpPr>
            <a:spLocks noGrp="1"/>
          </p:cNvSpPr>
          <p:nvPr>
            <p:ph type="subTitle" idx="1" hasCustomPrompt="1"/>
          </p:nvPr>
        </p:nvSpPr>
        <p:spPr>
          <a:xfrm>
            <a:off x="1542252" y="3602038"/>
            <a:ext cx="9072000" cy="1655762"/>
          </a:xfrm>
        </p:spPr>
        <p:txBody>
          <a:bodyPr/>
          <a:lstStyle>
            <a:lvl1pPr marL="0" indent="0" algn="ctr">
              <a:buNone/>
              <a:defRPr lang="en-US" sz="2400" b="1" dirty="0">
                <a:solidFill>
                  <a:srgbClr val="556DA9"/>
                </a:solidFill>
                <a:latin typeface="Arial"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dirty="0"/>
              <a:t>Στυλ κύριου υπότιτλου</a:t>
            </a:r>
            <a:endParaRPr lang="en-US" dirty="0"/>
          </a:p>
        </p:txBody>
      </p:sp>
      <p:sp>
        <p:nvSpPr>
          <p:cNvPr id="4" name="Slide Number Placeholder 1"/>
          <p:cNvSpPr>
            <a:spLocks noGrp="1"/>
          </p:cNvSpPr>
          <p:nvPr>
            <p:ph type="sldNum" sz="quarter" idx="10"/>
          </p:nvPr>
        </p:nvSpPr>
        <p:spPr>
          <a:xfrm>
            <a:off x="8543925" y="6356350"/>
            <a:ext cx="2844800" cy="365125"/>
          </a:xfrm>
        </p:spPr>
        <p:txBody>
          <a:bodyPr/>
          <a:lstStyle>
            <a:lvl1pPr>
              <a:defRPr/>
            </a:lvl1pPr>
          </a:lstStyle>
          <a:p>
            <a:pPr>
              <a:defRPr/>
            </a:pPr>
            <a:fld id="{CDECE8AA-EB86-4AF5-BC18-A66EC7CD4617}" type="slidenum">
              <a:rPr lang="el-GR"/>
              <a:pPr>
                <a:defRPr/>
              </a:pPr>
              <a:t>‹#›</a:t>
            </a:fld>
            <a:endParaRPr lang="el-GR" dirty="0"/>
          </a:p>
        </p:txBody>
      </p:sp>
    </p:spTree>
    <p:extLst>
      <p:ext uri="{BB962C8B-B14F-4D97-AF65-F5344CB8AC3E}">
        <p14:creationId xmlns:p14="http://schemas.microsoft.com/office/powerpoint/2010/main" val="2706805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A933E-07FE-4C9D-87ED-6E6D3089F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B9A05-1304-42CA-A20E-90F96638A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10E3A-2E6C-42C5-8CD4-1C8B62D6DCF4}"/>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A9C074DB-3B0E-4FF8-A6C0-C9AF184DE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B5D67-F966-4DD0-BD18-71DE34D5F29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4794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16605-6405-4B2F-A0EE-CEEB945B3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5C2263-667F-497B-BF80-9C436E38B1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B23448-B0AA-4ED2-9D08-26FA11CBDB12}"/>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EF53861-5206-4D2D-9F3C-119CCB058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FC360-B6D3-4229-AC84-177158AB55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03032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54BE-2CCC-4F32-847F-944C6E110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88949-11D9-4069-B4E3-120778282F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DD2960-0063-4E99-8DCF-80B5E73BD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893DC-E186-4B8D-A6A4-4DD9FD8CC6F0}"/>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A117B651-2CAB-4E93-BCEF-CD1DD1D74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8C2A9A-54C7-440B-8546-8DB0E3C3B9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536926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D6F-4E2B-497B-BFBB-CC37914888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0F51B3-8522-41E7-AFE5-26C47FD0F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2AB98E-18C7-4AF9-86AC-CE481E482C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B37A5-6BB5-43AD-82D1-E68262C90D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8EE3D-0A41-439A-B5F5-1742D27C87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2E4121-F7E5-4297-8B82-EFCE919F3A2F}"/>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8" name="Footer Placeholder 7">
            <a:extLst>
              <a:ext uri="{FF2B5EF4-FFF2-40B4-BE49-F238E27FC236}">
                <a16:creationId xmlns:a16="http://schemas.microsoft.com/office/drawing/2014/main" id="{7221EBD5-2D8B-44F1-B5E1-B28B1DABAD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0AAF34-076B-4F15-AC2E-F811A591902C}"/>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75738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A02C-2F21-42A1-B213-EC89990067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408047-E88D-4BB8-860E-869B4BEC35D7}"/>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4" name="Footer Placeholder 3">
            <a:extLst>
              <a:ext uri="{FF2B5EF4-FFF2-40B4-BE49-F238E27FC236}">
                <a16:creationId xmlns:a16="http://schemas.microsoft.com/office/drawing/2014/main" id="{D544AF19-44DB-477A-AB4A-AF093EF2C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F44661-4DE4-462C-8248-754BACF176F3}"/>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83726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F081AD-1D18-4BF3-A8AC-C0865335A99D}"/>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3" name="Footer Placeholder 2">
            <a:extLst>
              <a:ext uri="{FF2B5EF4-FFF2-40B4-BE49-F238E27FC236}">
                <a16:creationId xmlns:a16="http://schemas.microsoft.com/office/drawing/2014/main" id="{D25F99B3-FF04-4AA6-A978-69BBCEE7C4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1F465-E152-4578-9913-4FB4D636FBD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378579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F45E-8052-466E-9B35-E0245A5B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5099C-7ED8-4955-B5E9-0933CDB79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6E0A-A027-4D30-8C30-B6E04133E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CED086-D68F-42BE-8F54-35E5F2F7CDE6}"/>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DB994638-918B-4C36-87CF-DD0BD967F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C97299-F406-4CA2-A626-C31F92F1300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9357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0268C-C222-470B-B3EC-3520D3504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DA79AB-8C9E-4CDD-9FAF-22C50EF07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92772-F05A-4B8B-815E-B9DF9007F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1D20F-1A54-4E56-A725-224A0FFA03B5}"/>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13FF35D0-6947-4A49-8AD9-4201D94C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5377D-03A5-4141-957A-73492EFEBFB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91177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36548-B1B9-44F1-A37A-841FCC70C1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29E99-2E9B-446A-B463-51B5C0E29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AC396-BB64-4E01-9F14-042762F12D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2D7C13F-C3FA-4939-B812-950B22F957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BD9218-A981-490E-BC9F-D54275774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6568C-1E3C-448E-A28A-E9D0C39317AC}" type="slidenum">
              <a:rPr lang="en-US" smtClean="0"/>
              <a:t>‹#›</a:t>
            </a:fld>
            <a:endParaRPr lang="en-US"/>
          </a:p>
        </p:txBody>
      </p:sp>
    </p:spTree>
    <p:extLst>
      <p:ext uri="{BB962C8B-B14F-4D97-AF65-F5344CB8AC3E}">
        <p14:creationId xmlns:p14="http://schemas.microsoft.com/office/powerpoint/2010/main" val="1191433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Moving Average Filter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moving average filter is a very simple lowpass filter that is very common in noise reduction applications. It simply replaces each pixel’s value with the average value of all the pixels in a neighborhood.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It is very effective in removing Gaussian noise.</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For this exercise you are tasked to perform moving average filtering on an image that has been corrupted with noise.</a:t>
            </a:r>
          </a:p>
        </p:txBody>
      </p:sp>
      <p:sp>
        <p:nvSpPr>
          <p:cNvPr id="10" name="Τίτλος 1">
            <a:extLst>
              <a:ext uri="{FF2B5EF4-FFF2-40B4-BE49-F238E27FC236}">
                <a16:creationId xmlns:a16="http://schemas.microsoft.com/office/drawing/2014/main" id="{B7947329-4708-4BDD-B918-C2DDD183E170}"/>
              </a:ext>
            </a:extLst>
          </p:cNvPr>
          <p:cNvSpPr>
            <a:spLocks noGrp="1"/>
          </p:cNvSpPr>
          <p:nvPr>
            <p:ph type="title"/>
          </p:nvPr>
        </p:nvSpPr>
        <p:spPr bwMode="auto">
          <a:xfrm>
            <a:off x="346992" y="296958"/>
            <a:ext cx="9073008" cy="738896"/>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602295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Moving Average Filter</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takes as input a noise image and the size of the moving average filter window and applies moving average filtering to the image by changing the value of each pixel with the average value of al the pixels in the current window. Then it returns the filtered image. It uses 0-padding in order to avoid the creation of black borders in the image.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Finally, the filtered image is displayed alongside the noise one.</a:t>
            </a:r>
          </a:p>
        </p:txBody>
      </p:sp>
      <p:sp>
        <p:nvSpPr>
          <p:cNvPr id="10" name="Τίτλος 1">
            <a:extLst>
              <a:ext uri="{FF2B5EF4-FFF2-40B4-BE49-F238E27FC236}">
                <a16:creationId xmlns:a16="http://schemas.microsoft.com/office/drawing/2014/main" id="{B7947329-4708-4BDD-B918-C2DDD183E170}"/>
              </a:ext>
            </a:extLst>
          </p:cNvPr>
          <p:cNvSpPr>
            <a:spLocks noGrp="1"/>
          </p:cNvSpPr>
          <p:nvPr>
            <p:ph type="title"/>
          </p:nvPr>
        </p:nvSpPr>
        <p:spPr bwMode="auto">
          <a:xfrm>
            <a:off x="346992" y="296958"/>
            <a:ext cx="9073008" cy="738896"/>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759584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Moving Average Filter</a:t>
            </a:r>
          </a:p>
        </p:txBody>
      </p:sp>
      <p:pic>
        <p:nvPicPr>
          <p:cNvPr id="4" name="Picture 3" descr="A person wearing a hat&#10;&#10;Description automatically generated with medium confidence">
            <a:extLst>
              <a:ext uri="{FF2B5EF4-FFF2-40B4-BE49-F238E27FC236}">
                <a16:creationId xmlns:a16="http://schemas.microsoft.com/office/drawing/2014/main" id="{5487AEA2-CEFC-41B7-8EEC-3EE949F678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718" y="1727771"/>
            <a:ext cx="4286250" cy="3613678"/>
          </a:xfrm>
          <a:prstGeom prst="rect">
            <a:avLst/>
          </a:prstGeom>
        </p:spPr>
      </p:pic>
      <p:sp>
        <p:nvSpPr>
          <p:cNvPr id="8" name="TextBox 7">
            <a:extLst>
              <a:ext uri="{FF2B5EF4-FFF2-40B4-BE49-F238E27FC236}">
                <a16:creationId xmlns:a16="http://schemas.microsoft.com/office/drawing/2014/main" id="{551851DE-5F2F-4ACE-9408-AF0128D799D3}"/>
              </a:ext>
            </a:extLst>
          </p:cNvPr>
          <p:cNvSpPr txBox="1"/>
          <p:nvPr/>
        </p:nvSpPr>
        <p:spPr>
          <a:xfrm>
            <a:off x="2297212" y="5444628"/>
            <a:ext cx="3098218"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Input example.</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ABA7DB6-D738-422B-A622-6433614F96B0}"/>
                  </a:ext>
                </a:extLst>
              </p:cNvPr>
              <p:cNvSpPr txBox="1"/>
              <p:nvPr/>
            </p:nvSpPr>
            <p:spPr>
              <a:xfrm>
                <a:off x="6206531" y="5372619"/>
                <a:ext cx="5513198"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filter on an image corrupted by Gaussian noise (</a:t>
                </a:r>
                <a14:m>
                  <m:oMath xmlns:m="http://schemas.openxmlformats.org/officeDocument/2006/math">
                    <m:r>
                      <a:rPr lang="el-GR" sz="2400" b="0" i="1" smtClean="0">
                        <a:latin typeface="Cambria Math" panose="02040503050406030204" pitchFamily="18" charset="0"/>
                        <a:cs typeface="Arial" panose="020B0604020202020204" pitchFamily="34" charset="0"/>
                      </a:rPr>
                      <m:t>𝜇</m:t>
                    </m:r>
                    <m:r>
                      <a:rPr lang="el-GR" sz="2400" b="0" i="1" smtClean="0">
                        <a:latin typeface="Cambria Math" panose="02040503050406030204" pitchFamily="18" charset="0"/>
                        <a:cs typeface="Arial" panose="020B0604020202020204" pitchFamily="34" charset="0"/>
                      </a:rPr>
                      <m:t>=0, </m:t>
                    </m:r>
                    <m:sSup>
                      <m:sSupPr>
                        <m:ctrlPr>
                          <a:rPr lang="el-GR" sz="2400" b="0" i="1" smtClean="0">
                            <a:latin typeface="Cambria Math" panose="02040503050406030204" pitchFamily="18" charset="0"/>
                            <a:cs typeface="Arial" panose="020B0604020202020204" pitchFamily="34" charset="0"/>
                          </a:rPr>
                        </m:ctrlPr>
                      </m:sSupPr>
                      <m:e>
                        <m:r>
                          <a:rPr lang="el-GR" sz="2400" b="0" i="1" smtClean="0">
                            <a:latin typeface="Cambria Math" panose="02040503050406030204" pitchFamily="18" charset="0"/>
                            <a:cs typeface="Arial" panose="020B0604020202020204" pitchFamily="34" charset="0"/>
                          </a:rPr>
                          <m:t>𝜎</m:t>
                        </m:r>
                      </m:e>
                      <m:sup>
                        <m:r>
                          <a:rPr lang="el-GR" sz="2400" b="0" i="1" smtClean="0">
                            <a:latin typeface="Cambria Math" panose="02040503050406030204" pitchFamily="18" charset="0"/>
                            <a:cs typeface="Arial" panose="020B0604020202020204" pitchFamily="34" charset="0"/>
                          </a:rPr>
                          <m:t>2</m:t>
                        </m:r>
                      </m:sup>
                    </m:sSup>
                    <m:r>
                      <a:rPr lang="el-GR" sz="2400" b="0" i="1" smtClean="0">
                        <a:latin typeface="Cambria Math" panose="02040503050406030204" pitchFamily="18" charset="0"/>
                        <a:cs typeface="Arial" panose="020B0604020202020204" pitchFamily="34" charset="0"/>
                      </a:rPr>
                      <m:t>=0.01</m:t>
                    </m:r>
                  </m:oMath>
                </a14:m>
                <a:r>
                  <a:rPr lang="el-GR" sz="2400" dirty="0">
                    <a:latin typeface="Arial" panose="020B0604020202020204" pitchFamily="34" charset="0"/>
                    <a:cs typeface="Arial" panose="020B0604020202020204" pitchFamily="34" charset="0"/>
                  </a:rPr>
                  <a:t>).</a:t>
                </a:r>
                <a:endParaRPr lang="en-US" sz="2400" dirty="0">
                  <a:latin typeface="Arial" panose="020B0604020202020204" pitchFamily="34" charset="0"/>
                  <a:cs typeface="Arial" panose="020B0604020202020204" pitchFamily="34" charset="0"/>
                </a:endParaRPr>
              </a:p>
            </p:txBody>
          </p:sp>
        </mc:Choice>
        <mc:Fallback xmlns="">
          <p:sp>
            <p:nvSpPr>
              <p:cNvPr id="9" name="TextBox 8">
                <a:extLst>
                  <a:ext uri="{FF2B5EF4-FFF2-40B4-BE49-F238E27FC236}">
                    <a16:creationId xmlns:a16="http://schemas.microsoft.com/office/drawing/2014/main" id="{0ABA7DB6-D738-422B-A622-6433614F96B0}"/>
                  </a:ext>
                </a:extLst>
              </p:cNvPr>
              <p:cNvSpPr txBox="1">
                <a:spLocks noRot="1" noChangeAspect="1" noMove="1" noResize="1" noEditPoints="1" noAdjustHandles="1" noChangeArrowheads="1" noChangeShapeType="1" noTextEdit="1"/>
              </p:cNvSpPr>
              <p:nvPr/>
            </p:nvSpPr>
            <p:spPr>
              <a:xfrm>
                <a:off x="6206531" y="5372619"/>
                <a:ext cx="5513198" cy="1200329"/>
              </a:xfrm>
              <a:prstGeom prst="rect">
                <a:avLst/>
              </a:prstGeom>
              <a:blipFill>
                <a:blip r:embed="rId3"/>
                <a:stretch>
                  <a:fillRect l="-1657" t="-3553" r="-1657" b="-11168"/>
                </a:stretch>
              </a:blipFill>
            </p:spPr>
            <p:txBody>
              <a:bodyPr/>
              <a:lstStyle/>
              <a:p>
                <a:r>
                  <a:rPr lang="en-US">
                    <a:noFill/>
                  </a:rPr>
                  <a:t> </a:t>
                </a:r>
              </a:p>
            </p:txBody>
          </p:sp>
        </mc:Fallback>
      </mc:AlternateContent>
      <p:sp>
        <p:nvSpPr>
          <p:cNvPr id="10" name="Τίτλος 1">
            <a:extLst>
              <a:ext uri="{FF2B5EF4-FFF2-40B4-BE49-F238E27FC236}">
                <a16:creationId xmlns:a16="http://schemas.microsoft.com/office/drawing/2014/main" id="{B7947329-4708-4BDD-B918-C2DDD183E170}"/>
              </a:ext>
            </a:extLst>
          </p:cNvPr>
          <p:cNvSpPr>
            <a:spLocks noGrp="1"/>
          </p:cNvSpPr>
          <p:nvPr>
            <p:ph type="title"/>
          </p:nvPr>
        </p:nvSpPr>
        <p:spPr bwMode="auto">
          <a:xfrm>
            <a:off x="346992" y="296958"/>
            <a:ext cx="9073008" cy="738896"/>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pic>
        <p:nvPicPr>
          <p:cNvPr id="5" name="Picture 4" descr="A person wearing a white hat&#10;&#10;Description automatically generated with medium confidence">
            <a:extLst>
              <a:ext uri="{FF2B5EF4-FFF2-40B4-BE49-F238E27FC236}">
                <a16:creationId xmlns:a16="http://schemas.microsoft.com/office/drawing/2014/main" id="{90816ACF-D057-4ABE-870C-CAC2575C89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0005" y="1727771"/>
            <a:ext cx="4286250" cy="3613678"/>
          </a:xfrm>
          <a:prstGeom prst="rect">
            <a:avLst/>
          </a:prstGeom>
        </p:spPr>
      </p:pic>
    </p:spTree>
    <p:extLst>
      <p:ext uri="{BB962C8B-B14F-4D97-AF65-F5344CB8AC3E}">
        <p14:creationId xmlns:p14="http://schemas.microsoft.com/office/powerpoint/2010/main" val="3847195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a:solidFill>
                  <a:schemeClr val="tx1"/>
                </a:solidFill>
                <a:cs typeface="Arial" panose="020B0604020202020204" pitchFamily="34" charset="0"/>
              </a:rPr>
              <a:t>Moving Average </a:t>
            </a:r>
            <a:r>
              <a:rPr lang="en-US" sz="3000" dirty="0">
                <a:solidFill>
                  <a:schemeClr val="tx1"/>
                </a:solidFill>
                <a:cs typeface="Arial" panose="020B0604020202020204" pitchFamily="34" charset="0"/>
              </a:rPr>
              <a:t>F</a:t>
            </a:r>
            <a:r>
              <a:rPr lang="en-US" sz="3000">
                <a:solidFill>
                  <a:schemeClr val="tx1"/>
                </a:solidFill>
                <a:cs typeface="Arial" panose="020B0604020202020204" pitchFamily="34" charset="0"/>
              </a:rPr>
              <a:t>ilter</a:t>
            </a:r>
            <a:endParaRPr lang="en-US" sz="3000" dirty="0">
              <a:solidFill>
                <a:schemeClr val="tx1"/>
              </a:solidFill>
              <a:cs typeface="Arial" panose="020B0604020202020204" pitchFamily="34" charset="0"/>
            </a:endParaRPr>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7EDEB522-DF1C-4305-8734-73449199C76B}"/>
                  </a:ext>
                </a:extLst>
              </p:cNvPr>
              <p:cNvSpPr txBox="1"/>
              <p:nvPr/>
            </p:nvSpPr>
            <p:spPr>
              <a:xfrm>
                <a:off x="3009150" y="5738058"/>
                <a:ext cx="6410850"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Output example</a:t>
                </a:r>
                <a:r>
                  <a:rPr lang="el-GR"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filter on an image corrupted by salt and pepper noise.</a:t>
                </a:r>
              </a:p>
              <a:p>
                <a:pPr algn="just"/>
                <a:endParaRPr lang="en-US" sz="2400" dirty="0">
                  <a:latin typeface="Arial" panose="020B0604020202020204" pitchFamily="34" charset="0"/>
                  <a:cs typeface="Arial" panose="020B0604020202020204" pitchFamily="34" charset="0"/>
                </a:endParaRPr>
              </a:p>
            </p:txBody>
          </p:sp>
        </mc:Choice>
        <mc:Fallback>
          <p:sp>
            <p:nvSpPr>
              <p:cNvPr id="9" name="TextBox 8">
                <a:extLst>
                  <a:ext uri="{FF2B5EF4-FFF2-40B4-BE49-F238E27FC236}">
                    <a16:creationId xmlns:a16="http://schemas.microsoft.com/office/drawing/2014/main" id="{7EDEB522-DF1C-4305-8734-73449199C76B}"/>
                  </a:ext>
                </a:extLst>
              </p:cNvPr>
              <p:cNvSpPr txBox="1">
                <a:spLocks noRot="1" noChangeAspect="1" noMove="1" noResize="1" noEditPoints="1" noAdjustHandles="1" noChangeArrowheads="1" noChangeShapeType="1" noTextEdit="1"/>
              </p:cNvSpPr>
              <p:nvPr/>
            </p:nvSpPr>
            <p:spPr>
              <a:xfrm>
                <a:off x="3009150" y="5738058"/>
                <a:ext cx="6410850" cy="1200329"/>
              </a:xfrm>
              <a:prstGeom prst="rect">
                <a:avLst/>
              </a:prstGeom>
              <a:blipFill>
                <a:blip r:embed="rId2"/>
                <a:stretch>
                  <a:fillRect l="-1522" t="-3553" r="-1522"/>
                </a:stretch>
              </a:blipFill>
            </p:spPr>
            <p:txBody>
              <a:bodyPr/>
              <a:lstStyle/>
              <a:p>
                <a:r>
                  <a:rPr lang="en-US">
                    <a:noFill/>
                  </a:rPr>
                  <a:t> </a:t>
                </a:r>
              </a:p>
            </p:txBody>
          </p:sp>
        </mc:Fallback>
      </mc:AlternateContent>
      <p:sp>
        <p:nvSpPr>
          <p:cNvPr id="11" name="Τίτλος 1">
            <a:extLst>
              <a:ext uri="{FF2B5EF4-FFF2-40B4-BE49-F238E27FC236}">
                <a16:creationId xmlns:a16="http://schemas.microsoft.com/office/drawing/2014/main" id="{A2D4202F-F77A-4825-B614-16924E6F3D9A}"/>
              </a:ext>
            </a:extLst>
          </p:cNvPr>
          <p:cNvSpPr>
            <a:spLocks noGrp="1"/>
          </p:cNvSpPr>
          <p:nvPr>
            <p:ph type="title"/>
          </p:nvPr>
        </p:nvSpPr>
        <p:spPr bwMode="auto">
          <a:xfrm>
            <a:off x="346992" y="296958"/>
            <a:ext cx="9073008" cy="738896"/>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pic>
        <p:nvPicPr>
          <p:cNvPr id="5" name="Picture 4" descr="A picture containing text, indoor, arthropod, lobster&#10;&#10;Description automatically generated">
            <a:extLst>
              <a:ext uri="{FF2B5EF4-FFF2-40B4-BE49-F238E27FC236}">
                <a16:creationId xmlns:a16="http://schemas.microsoft.com/office/drawing/2014/main" id="{4023C33B-DC07-4612-AE46-C52A191F89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7543" y="1637881"/>
            <a:ext cx="9073008" cy="4019790"/>
          </a:xfrm>
          <a:prstGeom prst="rect">
            <a:avLst/>
          </a:prstGeom>
        </p:spPr>
      </p:pic>
    </p:spTree>
    <p:extLst>
      <p:ext uri="{BB962C8B-B14F-4D97-AF65-F5344CB8AC3E}">
        <p14:creationId xmlns:p14="http://schemas.microsoft.com/office/powerpoint/2010/main" val="5012240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861</TotalTime>
  <Words>209</Words>
  <Application>Microsoft Office PowerPoint</Application>
  <PresentationFormat>Widescreen</PresentationFormat>
  <Paragraphs>16</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Cambria Math</vt:lpstr>
      <vt:lpstr>Office Theme</vt:lpstr>
      <vt:lpstr>Image Filtering</vt:lpstr>
      <vt:lpstr>Image Filtering</vt:lpstr>
      <vt:lpstr>Image Filtering</vt:lpstr>
      <vt:lpstr>Image Filtering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Illustrative Programming Project</dc:title>
  <dc:creator>Charalampos Georgiadis</dc:creator>
  <cp:lastModifiedBy>Harris</cp:lastModifiedBy>
  <cp:revision>103</cp:revision>
  <dcterms:created xsi:type="dcterms:W3CDTF">2021-03-31T17:41:09Z</dcterms:created>
  <dcterms:modified xsi:type="dcterms:W3CDTF">2021-08-12T23:45:32Z</dcterms:modified>
</cp:coreProperties>
</file>

<file path=docProps/thumbnail.jpeg>
</file>